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765AA-564D-45E2-88FC-52EA5A4F8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F07835-E70C-47EB-BECF-23E2D6ACF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634B0F-7269-4DA0-91EF-FE5A27D2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CBEBBE-DAB9-46BC-B603-32B0DF24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A2B274-F630-40E6-84E0-9574F096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59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D94B4-CEB0-4485-B6EB-63DF9B41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A63B04-EFCF-486D-939A-09B791295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6D8116-DA81-4EA8-AFC8-25CDEC25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31373-A7AE-4C94-AEF3-4F590848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50A5CE-1505-4ABF-B699-838EB63C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65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059D54-4D3C-4713-85CF-B34675D1D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77393F-DD70-463C-A2C8-A4B253BFC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60010D-A244-482D-8933-3691482C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CF85D5-F78F-4428-A7BC-B53B90A4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EE9F6C-A647-408C-9D0D-8A493C4C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6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78EDB-745B-48AC-A6A1-4D59640D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6743D-0730-4C8E-B123-31986B9F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07558A-357C-4332-B220-61B9D02D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DEC65-BCDC-4B5E-940C-353D759D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F089C2-0262-4C31-A307-531FB02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49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6F4E-F7F6-45FA-8AC6-BDBD3DBE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930A5F-2F1B-48E5-9BA1-DCE4EC52C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123A97-2856-46B1-AA3B-6BB51CA0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8AF858-2247-4364-B77F-3C886CDD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7C1577-B3C7-487C-9560-F6C2AD9D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23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6B330-E4CD-481A-AEB4-38323755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66B4C-C5E8-4902-B182-7DFC4BBAC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77F84C-8C99-45D4-9691-AE1FCA513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B86234-6BB2-4BF0-8CA5-16502993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A79794-6B5A-4AEB-9C7F-030F11CD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23316D-BF18-4D21-A9BA-F7DAA232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89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BC8CC-7189-4CC2-831E-DEAF20B2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B77D29-5C7F-41E3-90B6-DF4386E36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3D4856-EFD8-4654-BA86-AB24C0E68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A88F8B-A802-4630-8898-847070A9C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36074E-10C4-490F-B8F5-67BD74988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0C9382-8F6D-4155-AF7B-1D5572EC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45C51-2327-45F1-A0F4-6BAB4A23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6C2815-6645-4CDE-9A0A-BFA5CCE5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34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E033D-9D87-4F98-9CBC-09403BC5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8A9F8B-8B7A-4786-BFBC-A42D73C1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20107B-F36C-412E-AB5E-52D29D79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3EE796-734A-48B0-9A5F-E684C6FC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53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EE83CF-55F3-4600-9F03-5078DB60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09ACD8-60B5-4741-957E-2D7C2E33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7AA62-F3BD-4584-866D-8133BE54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64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EC2D4-C6FC-493D-B692-B60A4020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A8C52-7CA1-48C2-BED2-AAD32769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7FCE19-0D68-4327-A523-056D7DCCE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E68269-F33C-4F50-B56E-C04E2681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50C448-853D-40B2-A1BD-BFAE9DFF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01DD7D-F571-4A1E-A08D-91DAD1BD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26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4397C-17DB-4A03-A2AE-93C8DBD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0505E91-401B-45AF-B7CF-F62C2161D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BBCCF3-67CD-4DAA-BF22-D0E4B8D01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D504AC-39EA-45BB-AE9A-B868295E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B46DAB-05C0-477A-B496-A4272C22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3B6589-BB2E-480B-9075-7CBA26A5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62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3C3293-1504-4429-AD2B-696046C6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B88BF9-6924-4589-A3A1-1B5182BFC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F491BF-BBF4-40B2-AC1A-D927B6E7E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24EF-AD28-448E-A620-F4B38C7F1BB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61E4A8-5B8B-467D-A3D9-4E7765459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AD1B35-D1BF-405E-AD12-B6C2570A1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363A-8CC4-43D5-AF3C-53C9214359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2908B35-A68A-44D2-8FD8-04F55E48FF22}"/>
              </a:ext>
            </a:extLst>
          </p:cNvPr>
          <p:cNvSpPr/>
          <p:nvPr/>
        </p:nvSpPr>
        <p:spPr>
          <a:xfrm>
            <a:off x="1293949" y="2014200"/>
            <a:ext cx="6884064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Deze les:</a:t>
            </a:r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 de slag met je activiteitenplan !</a:t>
            </a:r>
          </a:p>
          <a:p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5CE67D-9EF4-4863-973F-1C59ED58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43475"/>
            <a:ext cx="1654725" cy="16621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B6245B-B768-4F85-B787-DBC367888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099" y="4248150"/>
            <a:ext cx="2483304" cy="1390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22CA2A-9244-40BF-B1EE-A16AEA48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5372100"/>
            <a:ext cx="1975266" cy="13144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FBBF9C-DB08-4F5A-A7FF-81A741E6B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099" y="1517636"/>
            <a:ext cx="2043113" cy="15303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BEAA9AF-9B22-4092-ACE4-C2AA05C9A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29307" y="304798"/>
            <a:ext cx="1750220" cy="13144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9CB9340-79A3-4E6F-85A1-F3050DC5C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534" y="962023"/>
            <a:ext cx="2125558" cy="14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6C257F5-6266-465B-9B04-8A84C610496A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Oefenexamen</a:t>
            </a:r>
            <a:r>
              <a:rPr lang="en-US" sz="40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activiteiten</a:t>
            </a:r>
            <a:r>
              <a:rPr lang="en-US" sz="40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OA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F3B4C9-5E26-48F6-8B61-DAC63D1C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124734"/>
            <a:ext cx="9991725" cy="47460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35D2DF8-93C5-456E-A731-6FBEDC986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27" y="35397"/>
            <a:ext cx="3584773" cy="13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8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B2AEC91-FE45-4D87-B944-F3995ED3C1D5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5EA728A-1229-47BE-B954-CD024DAFC170}"/>
              </a:ext>
            </a:extLst>
          </p:cNvPr>
          <p:cNvSpPr/>
          <p:nvPr/>
        </p:nvSpPr>
        <p:spPr>
          <a:xfrm>
            <a:off x="271417" y="881360"/>
            <a:ext cx="10529933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opdracht Activiteitenplan die je voor dit vak moet inleveren:</a:t>
            </a:r>
          </a:p>
          <a:p>
            <a:pPr algn="ctr"/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 je gebruiken voor je oefenexamen</a:t>
            </a:r>
          </a:p>
          <a:p>
            <a:pPr marL="685800" indent="-685800" algn="ctr">
              <a:buFontTx/>
              <a:buChar char="-"/>
            </a:pP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methodische stappen gezet</a:t>
            </a:r>
          </a:p>
          <a:p>
            <a:pPr marL="685800" indent="-685800" algn="ctr">
              <a:buFontTx/>
              <a:buChar char="-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Ziet er dus anders uit dan het oefenexamen, maar heeft wel alle onderdelen in zich</a:t>
            </a:r>
          </a:p>
          <a:p>
            <a:pPr marL="685800" indent="-685800" algn="ctr">
              <a:buFontTx/>
              <a:buChar char="-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Vind je in je wikiwijs bij deze les (</a:t>
            </a:r>
            <a:r>
              <a:rPr lang="nl-NL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worddocument</a:t>
            </a: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activiteitenplan)</a:t>
            </a:r>
          </a:p>
          <a:p>
            <a:pPr marL="685800" indent="-685800" algn="ctr">
              <a:buFontTx/>
              <a:buChar char="-"/>
            </a:pP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3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7F0EFD2-A1D4-470A-A4E0-F2C15EBCBEEE}"/>
              </a:ext>
            </a:extLst>
          </p:cNvPr>
          <p:cNvSpPr/>
          <p:nvPr/>
        </p:nvSpPr>
        <p:spPr>
          <a:xfrm>
            <a:off x="643467" y="1698171"/>
            <a:ext cx="3962061" cy="451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5F6FFA-2A61-43A2-9E4B-C0C0035E5C3D}"/>
              </a:ext>
            </a:extLst>
          </p:cNvPr>
          <p:cNvSpPr/>
          <p:nvPr/>
        </p:nvSpPr>
        <p:spPr>
          <a:xfrm>
            <a:off x="1417678" y="740419"/>
            <a:ext cx="998218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Deze les:</a:t>
            </a:r>
            <a:endParaRPr lang="nl-NL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het document </a:t>
            </a:r>
            <a:r>
              <a:rPr lang="nl-NL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Opdracht activiteitenplan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de wikiwijs</a:t>
            </a:r>
          </a:p>
          <a:p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Maak stap 1 </a:t>
            </a:r>
            <a:r>
              <a:rPr lang="nl-NL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  <a:p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 je wilt sparren: kies iemand die dezelfde groep heeft</a:t>
            </a:r>
          </a:p>
          <a:p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maakt wel je eigen plan dat je inlevert!!!</a:t>
            </a:r>
          </a:p>
          <a:p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Maak hiervan een korte presentat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 waarin je uitlegt:</a:t>
            </a:r>
          </a:p>
          <a:p>
            <a:pPr marL="457200" indent="-457200">
              <a:buFontTx/>
              <a:buChar char="-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je thema is</a:t>
            </a:r>
          </a:p>
          <a:p>
            <a:pPr marL="457200" indent="-457200">
              <a:buFontTx/>
              <a:buChar char="-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Welke ideeën je had en waar je ze vandaan haalde</a:t>
            </a:r>
          </a:p>
          <a:p>
            <a:pPr marL="457200" indent="-457200">
              <a:buFontTx/>
              <a:buChar char="-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Welke keuzes je hebt gemaakt en waarom</a:t>
            </a:r>
          </a:p>
          <a:p>
            <a:pPr marL="457200" indent="-457200">
              <a:buFontTx/>
              <a:buChar char="-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Welke doelen je bij elke activiteit nastreeft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F020A3B-99A9-4378-8F14-925F0172D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771" y="315179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2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137</Words>
  <Application>Microsoft Office PowerPoint</Application>
  <PresentationFormat>Breedbeeld</PresentationFormat>
  <Paragraphs>23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8</cp:revision>
  <dcterms:created xsi:type="dcterms:W3CDTF">2021-08-27T06:59:01Z</dcterms:created>
  <dcterms:modified xsi:type="dcterms:W3CDTF">2021-09-10T08:34:32Z</dcterms:modified>
</cp:coreProperties>
</file>